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23" r:id="rId6"/>
    <p:sldId id="322" r:id="rId7"/>
    <p:sldId id="324" r:id="rId8"/>
    <p:sldId id="325" r:id="rId9"/>
    <p:sldId id="327" r:id="rId10"/>
    <p:sldId id="326" r:id="rId11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平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08061-0F5A-0411-0FCA-DCFB5EA0C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9BB3E9-315D-54E8-F319-6316A48687FC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7340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日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昼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1EBE0-30F2-9387-33F7-F1E1C343E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DB5FC8-7324-6F6A-FC31-DA20BF088A0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２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34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D5046-DD0C-DB0B-05FD-F059BAFD3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CD76AA-5623-92CF-822E-407EA8B30E47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38832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8F5C5-8247-BA12-5776-52247974B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ED658E-6A3E-2BC1-817C-0DC5C454E7B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5236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68AF8-C749-0614-E908-1402458A3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1F8AB6-FC7D-7BD1-6864-D3CC2A21789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88656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56F2F-26EA-3671-1E22-990CD2BDF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F93FF1-00D6-435F-1763-C2C823228F2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60175615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Office PowerPoint</Application>
  <PresentationFormat>A4 210 x 297 mm</PresentationFormat>
  <Paragraphs>10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moji0023_平日昼間 2h 500円</dc:title>
  <dc:subject>moji0023_平日昼間 2h 500円</dc:subject>
  <dc:creator>でじけろお</dc:creator>
  <cp:lastModifiedBy>Keroo</cp:lastModifiedBy>
  <cp:revision>1</cp:revision>
  <dcterms:created xsi:type="dcterms:W3CDTF">2014-12-04T06:28:15Z</dcterms:created>
  <dcterms:modified xsi:type="dcterms:W3CDTF">2025-08-05T01:13:41Z</dcterms:modified>
  <cp:version>1</cp:version>
</cp:coreProperties>
</file>